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0" r:id="rId6"/>
    <p:sldId id="269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0481-667F-4C33-A8D4-6B8D4B6A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1A31D-4746-427D-857E-26F160E5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2CDAD-97B3-4172-AFDF-F2ECD347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0F79E-0B0A-475A-93B6-CA8F5507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F1E5-9896-4759-BF4F-C806650B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1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8ADD4-AAAE-4357-822A-BADB97F9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94FA15-BB0B-48D5-B063-F496AB099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EB9A6-02C6-4FFC-A1B1-5D33EB21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42449-1EE3-45BD-84A4-488BEE59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AE1DB-539E-4EB3-9517-7A9F3DE3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57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B9775-FA26-4E9B-814D-FFB3B46A3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B3CF5E-DAC3-4F61-BAB1-43A426EE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9412-3DCA-43D6-BBB6-79C1E4C5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65792-98DA-4E60-95A8-A456C9AB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61AFA-845E-4869-B76A-B86A0D91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8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387A3-9C91-465A-8C40-C35846B4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6FA6F-4707-4851-B2D9-45EF48E9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86A08-6F7C-4DC1-B967-B2FD321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13DC2-4D67-49AC-84B7-FB451551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BBEF2-5074-4935-83B8-A6723494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3DB1E-FB2E-4E4F-8834-725AFF80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C58624-EFC1-4764-89A7-8B4FCE11E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E6435-F5F6-4382-937D-42A49483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40815-F175-4CED-A3E6-BB11631A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A507A-11AB-4717-BF72-25250F51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2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35B35-358D-4657-AFF9-9DFE6D7A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8786C-948B-4150-8E66-47E40CB3F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69C725-55A1-4F4F-AA0E-3E0532388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DA42F-53A4-4758-ACA9-7EA686C7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C5EAC-ECFE-4092-8F82-67263FD9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E5268-EE21-46D3-B70A-A07EFADB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2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C223B-51F8-404D-B2DA-230C2FE8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18367-2D20-4A61-8971-175CE7C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66486-FB09-4181-807A-AB481B250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04C41-FD78-4E86-8D6A-81862CC81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B16207-5D5F-46A4-94A1-A5F117481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F17723-BB10-4A98-968E-AE770062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F7B7D5-E5ED-48B3-A7C3-B9F2B0E1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34A1-9DAE-4C7E-BAC0-9942CF51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6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2A831-8CBB-42F8-99EF-5E55DDD1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546981-22EE-4F6A-9764-9A681427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F41663-2058-4AFE-B5CC-2135DEA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6B41DF-8E7F-4684-BD2A-36F7D8B8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C81187-239E-46B3-9C51-B74D4D7C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6479DB-1F91-43FD-A72E-363663F0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DC370-3207-47A3-A73C-58062900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6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614E4-849F-4C4A-A8BF-CDBAFBC1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F3571-70C8-40A0-9D05-D8024603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DF2740-1B9C-44A0-97C8-96E193DBB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7AB3F7-1674-4607-8972-A329377D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AC4C6-B847-4AA5-A0AF-674CF411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C5BE75-AB35-4CD9-BA20-B0F1DDF5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4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2D08-16C3-454A-893E-49F23060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F575E8-42BE-4CD9-8E02-0FBB83A89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C9DDA-B17B-4EB5-81B8-B35591AC1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A578A5-E766-4DA5-977D-4DBCF036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35A902-89D0-4B7B-822B-20433643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726E4-B4F6-416C-9DE7-F89611EA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1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0D056-D4B5-4207-A309-A056C7DB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2E206-9F2D-4F38-BC71-E40D2F1FB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C12E2-7964-4709-B294-E7A313523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B5A3-A33C-4093-B757-C3296E496388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74348-F9F7-4989-B7D3-7336E9DE4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4ED06-85E6-457C-8993-FBB0AE2F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855C-85DE-447C-A4E0-84F2B3C8CB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5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2CDE0-BAE8-4819-AC64-921FF4ADC9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218" y="0"/>
            <a:ext cx="9747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5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271" y="0"/>
            <a:ext cx="9833547" cy="685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162" y="29980"/>
            <a:ext cx="9773587" cy="681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70" y="0"/>
            <a:ext cx="9708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142" y="0"/>
            <a:ext cx="5121311" cy="68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r>
              <a:rPr lang="en-US" dirty="0" smtClean="0"/>
              <a:t> </a:t>
            </a:r>
            <a:r>
              <a:rPr lang="ru-RU" dirty="0" smtClean="0"/>
              <a:t>испытания модуля </a:t>
            </a:r>
            <a:r>
              <a:rPr lang="en-US" dirty="0" err="1" smtClean="0"/>
              <a:t>Steinbauer</a:t>
            </a:r>
            <a:r>
              <a:rPr lang="en-US" dirty="0" smtClean="0"/>
              <a:t> </a:t>
            </a:r>
            <a:r>
              <a:rPr lang="ru-RU" dirty="0" smtClean="0"/>
              <a:t>на тракторе </a:t>
            </a:r>
            <a:r>
              <a:rPr lang="en-US" dirty="0" smtClean="0"/>
              <a:t>New Holland T8.410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05" y="1692132"/>
            <a:ext cx="11517330" cy="31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9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испытания модуля Steinbauer на тракторе New Holland T8.410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ИНТЕХ</dc:creator>
  <cp:lastModifiedBy>User</cp:lastModifiedBy>
  <cp:revision>36</cp:revision>
  <dcterms:created xsi:type="dcterms:W3CDTF">2020-11-23T14:39:25Z</dcterms:created>
  <dcterms:modified xsi:type="dcterms:W3CDTF">2024-10-23T06:49:10Z</dcterms:modified>
</cp:coreProperties>
</file>